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4" r:id="rId3"/>
    <p:sldId id="257" r:id="rId4"/>
    <p:sldId id="266" r:id="rId5"/>
    <p:sldId id="265" r:id="rId6"/>
    <p:sldId id="267" r:id="rId7"/>
    <p:sldId id="260" r:id="rId8"/>
    <p:sldId id="268" r:id="rId9"/>
    <p:sldId id="261" r:id="rId10"/>
    <p:sldId id="269" r:id="rId11"/>
    <p:sldId id="262" r:id="rId12"/>
    <p:sldId id="272" r:id="rId13"/>
    <p:sldId id="271" r:id="rId14"/>
    <p:sldId id="270" r:id="rId15"/>
    <p:sldId id="263" r:id="rId16"/>
  </p:sldIdLst>
  <p:sldSz cx="18288000" cy="10287000"/>
  <p:notesSz cx="6858000" cy="9144000"/>
  <p:embeddedFontLst>
    <p:embeddedFont>
      <p:font typeface="王漢宗特黑體" panose="02000500000000000000" pitchFamily="2" charset="-12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7FF"/>
    <a:srgbClr val="D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9" autoAdjust="0"/>
  </p:normalViewPr>
  <p:slideViewPr>
    <p:cSldViewPr>
      <p:cViewPr varScale="1">
        <p:scale>
          <a:sx n="69" d="100"/>
          <a:sy n="69" d="100"/>
        </p:scale>
        <p:origin x="92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25743-6BAD-7143-AA0E-F49A051AC304}" type="datetimeFigureOut">
              <a:rPr kumimoji="1" lang="zh-TW" altLang="en-US" smtClean="0"/>
              <a:t>2024/10/21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C5674-BE57-1143-9C29-54317301E34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02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eyebrows,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wearing_a_blood-red_jacket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female_school_student</a:t>
            </a:r>
            <a:r>
              <a:rPr kumimoji="1" lang="en" altLang="zh-TW" dirty="0"/>
              <a:t>, classroom, (</a:t>
            </a:r>
            <a:r>
              <a:rPr kumimoji="1" lang="en" altLang="zh-TW" dirty="0" err="1"/>
              <a:t>little_mons</a:t>
            </a:r>
            <a:r>
              <a:rPr kumimoji="1" lang="en" altLang="zh-TW" dirty="0"/>
              <a:t>), (crowd),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upscaling,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44093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eyebrows,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wearing_a_blood-red_jacket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female_school_student</a:t>
            </a:r>
            <a:r>
              <a:rPr kumimoji="1" lang="en" altLang="zh-TW" dirty="0"/>
              <a:t>, classroom, (</a:t>
            </a:r>
            <a:r>
              <a:rPr kumimoji="1" lang="en" altLang="zh-TW" dirty="0" err="1"/>
              <a:t>little_mons</a:t>
            </a:r>
            <a:r>
              <a:rPr kumimoji="1" lang="en" altLang="zh-TW" dirty="0"/>
              <a:t>), (crowd), </a:t>
            </a:r>
            <a:r>
              <a:rPr kumimoji="1" lang="en" altLang="zh-TW" dirty="0" err="1"/>
              <a:t>group_of_game_players</a:t>
            </a:r>
            <a:r>
              <a:rPr kumimoji="1" lang="en" altLang="zh-TW" dirty="0"/>
              <a:t>, upscaling,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0513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 </a:t>
            </a:r>
            <a:r>
              <a:rPr kumimoji="1" lang="en" altLang="zh-TW" dirty="0" err="1"/>
              <a:t>härken</a:t>
            </a:r>
            <a:r>
              <a:rPr kumimoji="1" lang="en" altLang="zh-TW" dirty="0"/>
              <a:t>, (</a:t>
            </a:r>
            <a:r>
              <a:rPr kumimoji="1" lang="zh-TW" altLang="en" dirty="0"/>
              <a:t>（</a:t>
            </a:r>
            <a:r>
              <a:rPr kumimoji="1" lang="en" altLang="zh-TW" dirty="0" err="1"/>
              <a:t>plum_eyes</a:t>
            </a:r>
            <a:r>
              <a:rPr kumimoji="1" lang="zh-TW" altLang="en" dirty="0"/>
              <a:t>）</a:t>
            </a:r>
            <a:r>
              <a:rPr kumimoji="1" lang="en" altLang="zh-TW" dirty="0"/>
              <a:t>), wearing a vampire cloak, (</a:t>
            </a:r>
            <a:r>
              <a:rPr kumimoji="1" lang="zh-TW" altLang="en" dirty="0"/>
              <a:t>（</a:t>
            </a:r>
            <a:r>
              <a:rPr kumimoji="1" lang="en" altLang="zh-TW" dirty="0"/>
              <a:t>short white socks</a:t>
            </a:r>
            <a:r>
              <a:rPr kumimoji="1" lang="zh-TW" altLang="en" dirty="0"/>
              <a:t>）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girl,(dark), (horror), scared expression, (</a:t>
            </a:r>
            <a:r>
              <a:rPr kumimoji="1" lang="en" altLang="zh-TW" dirty="0" err="1"/>
              <a:t>littlemonster</a:t>
            </a:r>
            <a:r>
              <a:rPr kumimoji="1" lang="en" altLang="zh-TW" dirty="0"/>
              <a:t>), (crowd), a group of gamers, quality boost,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63516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eyebrow_stubs</a:t>
            </a:r>
            <a:r>
              <a:rPr kumimoji="1" lang="en" altLang="zh-TW" dirty="0"/>
              <a:t>, (((</a:t>
            </a:r>
            <a:r>
              <a:rPr kumimoji="1" lang="en" altLang="zh-TW" dirty="0" err="1"/>
              <a:t>plum_eyes</a:t>
            </a:r>
            <a:r>
              <a:rPr kumimoji="1" lang="en" altLang="zh-TW" dirty="0"/>
              <a:t>))),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dark, horror, </a:t>
            </a:r>
            <a:r>
              <a:rPr kumimoji="1" lang="en" altLang="zh-TW" dirty="0" err="1"/>
              <a:t>scared_look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little_mons</a:t>
            </a:r>
            <a:r>
              <a:rPr kumimoji="1" lang="en" altLang="zh-TW" dirty="0"/>
              <a:t>), (crowd),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4830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 </a:t>
            </a:r>
            <a:r>
              <a:rPr kumimoji="1" lang="en" altLang="zh-TW" dirty="0" err="1"/>
              <a:t>härken</a:t>
            </a:r>
            <a:r>
              <a:rPr kumimoji="1" lang="en" altLang="zh-TW" dirty="0"/>
              <a:t>, (</a:t>
            </a:r>
            <a:r>
              <a:rPr kumimoji="1" lang="zh-TW" altLang="en" dirty="0"/>
              <a:t>（</a:t>
            </a:r>
            <a:r>
              <a:rPr kumimoji="1" lang="en" altLang="zh-TW" dirty="0" err="1"/>
              <a:t>plum_eyes</a:t>
            </a:r>
            <a:r>
              <a:rPr kumimoji="1" lang="zh-TW" altLang="en" dirty="0"/>
              <a:t>）</a:t>
            </a:r>
            <a:r>
              <a:rPr kumimoji="1" lang="en" altLang="zh-TW" dirty="0"/>
              <a:t>), wearing a vampire cloak, (</a:t>
            </a:r>
            <a:r>
              <a:rPr kumimoji="1" lang="zh-TW" altLang="en" dirty="0"/>
              <a:t>（</a:t>
            </a:r>
            <a:r>
              <a:rPr kumimoji="1" lang="en" altLang="zh-TW" dirty="0"/>
              <a:t>short white socks</a:t>
            </a:r>
            <a:r>
              <a:rPr kumimoji="1" lang="zh-TW" altLang="en" dirty="0"/>
              <a:t>）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girl,(dark), (horror), scared expression, (</a:t>
            </a:r>
            <a:r>
              <a:rPr kumimoji="1" lang="en" altLang="zh-TW" dirty="0" err="1"/>
              <a:t>littlemonster</a:t>
            </a:r>
            <a:r>
              <a:rPr kumimoji="1" lang="en" altLang="zh-TW" dirty="0"/>
              <a:t>), (crowd), a group of gamers, quality boost,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7535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eyebrow_flags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purple_hued_eyes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(dark), (horror), dragon, </a:t>
            </a:r>
            <a:r>
              <a:rPr kumimoji="1" lang="en" altLang="zh-TW" dirty="0" err="1"/>
              <a:t>riding_guardian_dragon</a:t>
            </a:r>
            <a:r>
              <a:rPr kumimoji="1" lang="en" altLang="zh-TW" dirty="0"/>
              <a:t>, flying, (crowd),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upscale,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01567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 </a:t>
            </a:r>
            <a:r>
              <a:rPr kumimoji="1" lang="en" altLang="zh-TW" dirty="0" err="1"/>
              <a:t>härken</a:t>
            </a:r>
            <a:r>
              <a:rPr kumimoji="1" lang="en" altLang="zh-TW" dirty="0"/>
              <a:t>, (</a:t>
            </a:r>
            <a:r>
              <a:rPr kumimoji="1" lang="zh-TW" altLang="en" dirty="0"/>
              <a:t>（</a:t>
            </a:r>
            <a:r>
              <a:rPr kumimoji="1" lang="en" altLang="zh-TW" dirty="0" err="1"/>
              <a:t>plum_eyes</a:t>
            </a:r>
            <a:r>
              <a:rPr kumimoji="1" lang="zh-TW" altLang="en" dirty="0"/>
              <a:t>）</a:t>
            </a:r>
            <a:r>
              <a:rPr kumimoji="1" lang="en" altLang="zh-TW" dirty="0"/>
              <a:t>), wearing a vampire cloak, (</a:t>
            </a:r>
            <a:r>
              <a:rPr kumimoji="1" lang="zh-TW" altLang="en" dirty="0"/>
              <a:t>（</a:t>
            </a:r>
            <a:r>
              <a:rPr kumimoji="1" lang="en" altLang="zh-TW" dirty="0"/>
              <a:t>short white socks</a:t>
            </a:r>
            <a:r>
              <a:rPr kumimoji="1" lang="zh-TW" altLang="en" dirty="0"/>
              <a:t>）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girl,(dark), (horror), scared expression, (</a:t>
            </a:r>
            <a:r>
              <a:rPr kumimoji="1" lang="en" altLang="zh-TW" dirty="0" err="1"/>
              <a:t>littlemonster</a:t>
            </a:r>
            <a:r>
              <a:rPr kumimoji="1" lang="en" altLang="zh-TW" dirty="0"/>
              <a:t>), (crowd), a group of gamers, quality boost,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4023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eyebrow_flags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purple_hued_eyes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(dark), (horror), dragon, </a:t>
            </a:r>
            <a:r>
              <a:rPr kumimoji="1" lang="en" altLang="zh-TW" dirty="0" err="1"/>
              <a:t>riding_guardian_dragon</a:t>
            </a:r>
            <a:r>
              <a:rPr kumimoji="1" lang="en" altLang="zh-TW" dirty="0"/>
              <a:t>, flying, (crowd),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upscale,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7433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校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園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逸事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59A96-DA4F-59B7-EED2-A94B93E6B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B77D9152-0C6C-AC06-89B0-BF9ADA86F895}"/>
              </a:ext>
            </a:extLst>
          </p:cNvPr>
          <p:cNvSpPr/>
          <p:nvPr/>
        </p:nvSpPr>
        <p:spPr>
          <a:xfrm>
            <a:off x="2206749" y="5842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92923E11-64AE-8AF9-580F-52895A8E3DC0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2E44CDA-7406-A1D2-162F-BDF8C1D1D13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84B0730-0EEB-528A-6223-69ACF3F75C2D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6EAC1DF-9436-DC28-49C8-736179A86E9C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  <p:extLst>
      <p:ext uri="{BB962C8B-B14F-4D97-AF65-F5344CB8AC3E}">
        <p14:creationId xmlns:p14="http://schemas.microsoft.com/office/powerpoint/2010/main" val="1026334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915400" y="-921006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5B396-6C57-5908-1B13-5DA9E344D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C76D812-8F80-11CB-CB7D-E1D82A3D7006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1C3F2-AB73-5AB0-EF20-90B571E15639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314BA26-93F4-4112-3E98-347FD8BCCF1A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733DEFEC-F875-9745-D256-F58F94A55A3E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11856DF-4B59-D845-234E-1AE7049042C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  <p:extLst>
      <p:ext uri="{BB962C8B-B14F-4D97-AF65-F5344CB8AC3E}">
        <p14:creationId xmlns:p14="http://schemas.microsoft.com/office/powerpoint/2010/main" val="37322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4FF5-39F1-6F82-ECD3-371F3790B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B1AD57F8-6F40-5C7E-594B-A2AC4FE2ED7C}"/>
              </a:ext>
            </a:extLst>
          </p:cNvPr>
          <p:cNvSpPr/>
          <p:nvPr/>
        </p:nvSpPr>
        <p:spPr>
          <a:xfrm>
            <a:off x="2206749" y="51560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D5E4345F-DEA8-94C2-ABB3-EE560FB7BA6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F51D1-BFD9-F792-F73E-430F4DFE8528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2D1D3C6-3580-9FB2-F1A5-0E414C84E83F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2A9690B9-F926-C469-DB22-8C18A5B19CED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  <p:extLst>
      <p:ext uri="{BB962C8B-B14F-4D97-AF65-F5344CB8AC3E}">
        <p14:creationId xmlns:p14="http://schemas.microsoft.com/office/powerpoint/2010/main" val="464458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E595B-EC13-6B43-8927-F5B1AB555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886ECE36-DF95-67FD-DF9B-3713818D1241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E7EF7D85-16BF-FDB5-AA70-6FFA1694D8B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DB7595C-CC07-39E7-B722-E9B855578D3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2CD8A5C-D0FD-1FB5-16A0-019E31BA3BE2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A72FBA4D-5081-184C-98C1-77E50F6D49C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  <p:extLst>
      <p:ext uri="{BB962C8B-B14F-4D97-AF65-F5344CB8AC3E}">
        <p14:creationId xmlns:p14="http://schemas.microsoft.com/office/powerpoint/2010/main" val="967845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6A4F738D-9301-856A-83F9-A0D197FD5BC8}"/>
              </a:ext>
            </a:extLst>
          </p:cNvPr>
          <p:cNvSpPr/>
          <p:nvPr/>
        </p:nvSpPr>
        <p:spPr>
          <a:xfrm>
            <a:off x="220674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5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48EE-D932-745F-FF25-BA7A29DB2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A0AEAA5C-379C-0FE7-12B8-6B3625F01EEE}"/>
              </a:ext>
            </a:extLst>
          </p:cNvPr>
          <p:cNvSpPr/>
          <p:nvPr/>
        </p:nvSpPr>
        <p:spPr>
          <a:xfrm>
            <a:off x="4267200" y="4016370"/>
            <a:ext cx="1502840" cy="22542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BE3478C-9E2E-6E30-D567-A4B08C8D6E69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08AADF-BE27-19D5-DA96-4A009F107D50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4908699-18B5-7325-3F8E-754C4FFF00F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906F2517-AD96-B19C-A863-06D3853E8CF7}"/>
              </a:ext>
            </a:extLst>
          </p:cNvPr>
          <p:cNvGrpSpPr>
            <a:grpSpLocks noChangeAspect="1"/>
          </p:cNvGrpSpPr>
          <p:nvPr/>
        </p:nvGrpSpPr>
        <p:grpSpPr>
          <a:xfrm>
            <a:off x="2590800" y="2247900"/>
            <a:ext cx="5310093" cy="5246370"/>
            <a:chOff x="0" y="0"/>
            <a:chExt cx="4572000" cy="4517135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809614A-1900-378C-8ACC-8605AAD72138}"/>
                </a:ext>
              </a:extLst>
            </p:cNvPr>
            <p:cNvSpPr/>
            <p:nvPr/>
          </p:nvSpPr>
          <p:spPr>
            <a:xfrm>
              <a:off x="-16554" y="-2690"/>
              <a:ext cx="4639471" cy="4549489"/>
            </a:xfrm>
            <a:custGeom>
              <a:avLst/>
              <a:gdLst/>
              <a:ahLst/>
              <a:cxnLst/>
              <a:rect l="l" t="t" r="r" b="b"/>
              <a:pathLst>
                <a:path w="4639471" h="4549489">
                  <a:moveTo>
                    <a:pt x="2642461" y="4307731"/>
                  </a:moveTo>
                  <a:cubicBezTo>
                    <a:pt x="2937643" y="4136404"/>
                    <a:pt x="3174467" y="3866873"/>
                    <a:pt x="3302943" y="3520703"/>
                  </a:cubicBezTo>
                  <a:cubicBezTo>
                    <a:pt x="3367367" y="3347118"/>
                    <a:pt x="3462613" y="3172924"/>
                    <a:pt x="3623369" y="3081058"/>
                  </a:cubicBezTo>
                  <a:cubicBezTo>
                    <a:pt x="3747343" y="3010214"/>
                    <a:pt x="3895227" y="2996898"/>
                    <a:pt x="4029388" y="2948020"/>
                  </a:cubicBezTo>
                  <a:cubicBezTo>
                    <a:pt x="4411618" y="2808768"/>
                    <a:pt x="4639471" y="2366335"/>
                    <a:pt x="4578884" y="1964073"/>
                  </a:cubicBezTo>
                  <a:cubicBezTo>
                    <a:pt x="4518297" y="1561809"/>
                    <a:pt x="4204130" y="1222063"/>
                    <a:pt x="3823417" y="1078711"/>
                  </a:cubicBezTo>
                  <a:cubicBezTo>
                    <a:pt x="3609703" y="998242"/>
                    <a:pt x="3395764" y="1015829"/>
                    <a:pt x="3183757" y="930958"/>
                  </a:cubicBezTo>
                  <a:cubicBezTo>
                    <a:pt x="2896850" y="816103"/>
                    <a:pt x="2646820" y="557580"/>
                    <a:pt x="2402676" y="368105"/>
                  </a:cubicBezTo>
                  <a:cubicBezTo>
                    <a:pt x="2158532" y="178629"/>
                    <a:pt x="1877749" y="5911"/>
                    <a:pt x="1568716" y="3231"/>
                  </a:cubicBezTo>
                  <a:cubicBezTo>
                    <a:pt x="1196035" y="0"/>
                    <a:pt x="839628" y="279246"/>
                    <a:pt x="753607" y="641873"/>
                  </a:cubicBezTo>
                  <a:cubicBezTo>
                    <a:pt x="714329" y="807457"/>
                    <a:pt x="726735" y="980722"/>
                    <a:pt x="704584" y="1149453"/>
                  </a:cubicBezTo>
                  <a:cubicBezTo>
                    <a:pt x="619399" y="1798292"/>
                    <a:pt x="38111" y="2317174"/>
                    <a:pt x="17162" y="2971245"/>
                  </a:cubicBezTo>
                  <a:cubicBezTo>
                    <a:pt x="0" y="3507080"/>
                    <a:pt x="385323" y="3994953"/>
                    <a:pt x="863032" y="4238292"/>
                  </a:cubicBezTo>
                  <a:cubicBezTo>
                    <a:pt x="1111989" y="4365108"/>
                    <a:pt x="1371700" y="4475224"/>
                    <a:pt x="1651555" y="4507960"/>
                  </a:cubicBezTo>
                  <a:cubicBezTo>
                    <a:pt x="2006569" y="4549489"/>
                    <a:pt x="2352643" y="4475944"/>
                    <a:pt x="2642461" y="4307731"/>
                  </a:cubicBezTo>
                  <a:close/>
                </a:path>
              </a:pathLst>
            </a:custGeom>
            <a:blipFill>
              <a:blip r:embed="rId2"/>
              <a:stretch>
                <a:fillRect t="-111259" r="-86578" b="-7207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47A5F81-E271-91CB-D394-1BD68BEC627B}"/>
                </a:ext>
              </a:extLst>
            </p:cNvPr>
            <p:cNvSpPr/>
            <p:nvPr/>
          </p:nvSpPr>
          <p:spPr>
            <a:xfrm>
              <a:off x="0" y="0"/>
              <a:ext cx="4572000" cy="4517135"/>
            </a:xfrm>
            <a:custGeom>
              <a:avLst/>
              <a:gdLst/>
              <a:ahLst/>
              <a:cxnLst/>
              <a:rect l="l" t="t" r="r" b="b"/>
              <a:pathLst>
                <a:path w="4572000" h="4517135">
                  <a:moveTo>
                    <a:pt x="4572000" y="4517135"/>
                  </a:moveTo>
                  <a:lnTo>
                    <a:pt x="0" y="4517135"/>
                  </a:lnTo>
                  <a:lnTo>
                    <a:pt x="0" y="0"/>
                  </a:lnTo>
                  <a:lnTo>
                    <a:pt x="4572000" y="0"/>
                  </a:lnTo>
                  <a:lnTo>
                    <a:pt x="4572000" y="4517135"/>
                  </a:lnTo>
                  <a:close/>
                </a:path>
              </a:pathLst>
            </a:custGeom>
            <a:blipFill>
              <a:blip r:embed="rId3"/>
              <a:stretch>
                <a:fillRect l="-25" r="-2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7028423-4E34-5646-A9F8-190C22BF366A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  <p:extLst>
      <p:ext uri="{BB962C8B-B14F-4D97-AF65-F5344CB8AC3E}">
        <p14:creationId xmlns:p14="http://schemas.microsoft.com/office/powerpoint/2010/main" val="197369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10" name="Group 6">
            <a:extLst>
              <a:ext uri="{FF2B5EF4-FFF2-40B4-BE49-F238E27FC236}">
                <a16:creationId xmlns:a16="http://schemas.microsoft.com/office/drawing/2014/main" id="{A1C713D4-159F-F84B-CDEE-A4F13C2AC230}"/>
              </a:ext>
            </a:extLst>
          </p:cNvPr>
          <p:cNvGrpSpPr>
            <a:grpSpLocks noChangeAspect="1"/>
          </p:cNvGrpSpPr>
          <p:nvPr/>
        </p:nvGrpSpPr>
        <p:grpSpPr>
          <a:xfrm>
            <a:off x="2206749" y="4152900"/>
            <a:ext cx="3287577" cy="3248124"/>
            <a:chOff x="0" y="0"/>
            <a:chExt cx="4572000" cy="4517135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89F17DBF-D20C-307B-B537-C79279376F7B}"/>
                </a:ext>
              </a:extLst>
            </p:cNvPr>
            <p:cNvSpPr/>
            <p:nvPr/>
          </p:nvSpPr>
          <p:spPr>
            <a:xfrm>
              <a:off x="-16554" y="-2690"/>
              <a:ext cx="4639471" cy="4549489"/>
            </a:xfrm>
            <a:custGeom>
              <a:avLst/>
              <a:gdLst/>
              <a:ahLst/>
              <a:cxnLst/>
              <a:rect l="l" t="t" r="r" b="b"/>
              <a:pathLst>
                <a:path w="4639471" h="4549489">
                  <a:moveTo>
                    <a:pt x="2642461" y="4307731"/>
                  </a:moveTo>
                  <a:cubicBezTo>
                    <a:pt x="2937643" y="4136404"/>
                    <a:pt x="3174467" y="3866873"/>
                    <a:pt x="3302943" y="3520703"/>
                  </a:cubicBezTo>
                  <a:cubicBezTo>
                    <a:pt x="3367367" y="3347118"/>
                    <a:pt x="3462613" y="3172924"/>
                    <a:pt x="3623369" y="3081058"/>
                  </a:cubicBezTo>
                  <a:cubicBezTo>
                    <a:pt x="3747343" y="3010214"/>
                    <a:pt x="3895227" y="2996898"/>
                    <a:pt x="4029388" y="2948020"/>
                  </a:cubicBezTo>
                  <a:cubicBezTo>
                    <a:pt x="4411618" y="2808768"/>
                    <a:pt x="4639471" y="2366335"/>
                    <a:pt x="4578884" y="1964073"/>
                  </a:cubicBezTo>
                  <a:cubicBezTo>
                    <a:pt x="4518297" y="1561809"/>
                    <a:pt x="4204130" y="1222063"/>
                    <a:pt x="3823417" y="1078711"/>
                  </a:cubicBezTo>
                  <a:cubicBezTo>
                    <a:pt x="3609703" y="998242"/>
                    <a:pt x="3395764" y="1015829"/>
                    <a:pt x="3183757" y="930958"/>
                  </a:cubicBezTo>
                  <a:cubicBezTo>
                    <a:pt x="2896850" y="816103"/>
                    <a:pt x="2646820" y="557580"/>
                    <a:pt x="2402676" y="368105"/>
                  </a:cubicBezTo>
                  <a:cubicBezTo>
                    <a:pt x="2158532" y="178629"/>
                    <a:pt x="1877749" y="5911"/>
                    <a:pt x="1568716" y="3231"/>
                  </a:cubicBezTo>
                  <a:cubicBezTo>
                    <a:pt x="1196035" y="0"/>
                    <a:pt x="839628" y="279246"/>
                    <a:pt x="753607" y="641873"/>
                  </a:cubicBezTo>
                  <a:cubicBezTo>
                    <a:pt x="714329" y="807457"/>
                    <a:pt x="726735" y="980722"/>
                    <a:pt x="704584" y="1149453"/>
                  </a:cubicBezTo>
                  <a:cubicBezTo>
                    <a:pt x="619399" y="1798292"/>
                    <a:pt x="38111" y="2317174"/>
                    <a:pt x="17162" y="2971245"/>
                  </a:cubicBezTo>
                  <a:cubicBezTo>
                    <a:pt x="0" y="3507080"/>
                    <a:pt x="385323" y="3994953"/>
                    <a:pt x="863032" y="4238292"/>
                  </a:cubicBezTo>
                  <a:cubicBezTo>
                    <a:pt x="1111989" y="4365108"/>
                    <a:pt x="1371700" y="4475224"/>
                    <a:pt x="1651555" y="4507960"/>
                  </a:cubicBezTo>
                  <a:cubicBezTo>
                    <a:pt x="2006569" y="4549489"/>
                    <a:pt x="2352643" y="4475944"/>
                    <a:pt x="2642461" y="4307731"/>
                  </a:cubicBezTo>
                  <a:close/>
                </a:path>
              </a:pathLst>
            </a:custGeom>
            <a:blipFill>
              <a:blip r:embed="rId3"/>
              <a:stretch>
                <a:fillRect t="-111259" r="-86578" b="-7207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06C174CC-62EB-9C59-7455-CAB794BF23B4}"/>
                </a:ext>
              </a:extLst>
            </p:cNvPr>
            <p:cNvSpPr/>
            <p:nvPr/>
          </p:nvSpPr>
          <p:spPr>
            <a:xfrm>
              <a:off x="0" y="0"/>
              <a:ext cx="4572000" cy="4517135"/>
            </a:xfrm>
            <a:custGeom>
              <a:avLst/>
              <a:gdLst/>
              <a:ahLst/>
              <a:cxnLst/>
              <a:rect l="l" t="t" r="r" b="b"/>
              <a:pathLst>
                <a:path w="4572000" h="4517135">
                  <a:moveTo>
                    <a:pt x="4572000" y="4517135"/>
                  </a:moveTo>
                  <a:lnTo>
                    <a:pt x="0" y="4517135"/>
                  </a:lnTo>
                  <a:lnTo>
                    <a:pt x="0" y="0"/>
                  </a:lnTo>
                  <a:lnTo>
                    <a:pt x="4572000" y="0"/>
                  </a:lnTo>
                  <a:lnTo>
                    <a:pt x="4572000" y="4517135"/>
                  </a:lnTo>
                  <a:close/>
                </a:path>
              </a:pathLst>
            </a:custGeom>
            <a:blipFill>
              <a:blip r:embed="rId4"/>
              <a:stretch>
                <a:fillRect l="-25" r="-2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55FBB-6C32-DD71-D56F-EC14629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>
            <a:extLst>
              <a:ext uri="{FF2B5EF4-FFF2-40B4-BE49-F238E27FC236}">
                <a16:creationId xmlns:a16="http://schemas.microsoft.com/office/drawing/2014/main" id="{CD9005CB-48FD-D53B-8364-1F3987D9C2BC}"/>
              </a:ext>
            </a:extLst>
          </p:cNvPr>
          <p:cNvGrpSpPr/>
          <p:nvPr/>
        </p:nvGrpSpPr>
        <p:grpSpPr>
          <a:xfrm>
            <a:off x="-5105400" y="-7056162"/>
            <a:ext cx="21194137" cy="20200662"/>
            <a:chOff x="0" y="0"/>
            <a:chExt cx="812800" cy="77470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FB29109-C564-9E8D-09C9-C6CFCFCB5F0F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2"/>
              <a:stretch>
                <a:fillRect l="-39902" r="-28962" b="-16575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>
            <a:extLst>
              <a:ext uri="{FF2B5EF4-FFF2-40B4-BE49-F238E27FC236}">
                <a16:creationId xmlns:a16="http://schemas.microsoft.com/office/drawing/2014/main" id="{3BC70AEE-8D4F-B564-F42E-DDAC6C40272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2291F-10B4-C916-587E-FD77D46A32E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680E0F-1CC0-CCF3-90D7-45AF393887D8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5DAE9378-9D1D-C496-85F1-A59A7F612C1B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  <p:extLst>
      <p:ext uri="{BB962C8B-B14F-4D97-AF65-F5344CB8AC3E}">
        <p14:creationId xmlns:p14="http://schemas.microsoft.com/office/powerpoint/2010/main" val="749262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A3C4D-6DA2-23EE-719E-4622FF38A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5">
            <a:extLst>
              <a:ext uri="{FF2B5EF4-FFF2-40B4-BE49-F238E27FC236}">
                <a16:creationId xmlns:a16="http://schemas.microsoft.com/office/drawing/2014/main" id="{4D1166D5-8CCD-C301-2C7D-B5E052446B2A}"/>
              </a:ext>
            </a:extLst>
          </p:cNvPr>
          <p:cNvGrpSpPr/>
          <p:nvPr/>
        </p:nvGrpSpPr>
        <p:grpSpPr>
          <a:xfrm>
            <a:off x="2791437" y="715045"/>
            <a:ext cx="4980963" cy="4747481"/>
            <a:chOff x="0" y="0"/>
            <a:chExt cx="812800" cy="774700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BFD2D34-1DE9-0A3A-70DA-EEA28B7FDF09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blipFill>
              <a:blip r:embed="rId3"/>
              <a:stretch>
                <a:fillRect l="-39902" r="-28962" b="-165755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>
            <a:extLst>
              <a:ext uri="{FF2B5EF4-FFF2-40B4-BE49-F238E27FC236}">
                <a16:creationId xmlns:a16="http://schemas.microsoft.com/office/drawing/2014/main" id="{20F3019F-2545-8E88-0977-B228541206B1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8AEBB32-D5F5-523B-2BA0-E1A9F9C8FC29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ABB06A0-AC2D-A453-2BAF-6CBBBAF3FD8E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E9FBC5DA-EB0E-EACA-E454-F09662AC349C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DEA2A065-BE14-B391-04CC-8527DA76AFE9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D3CC749-7560-AB3A-68F8-46D4B9303ADE}"/>
              </a:ext>
            </a:extLst>
          </p:cNvPr>
          <p:cNvGrpSpPr/>
          <p:nvPr/>
        </p:nvGrpSpPr>
        <p:grpSpPr>
          <a:xfrm>
            <a:off x="1982426" y="10287000"/>
            <a:ext cx="8304919" cy="10020300"/>
            <a:chOff x="1982426" y="0"/>
            <a:chExt cx="8304919" cy="10020300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AC91842D-57B3-7DFF-AEE0-64AD5DEB4CDF}"/>
                </a:ext>
              </a:extLst>
            </p:cNvPr>
            <p:cNvSpPr/>
            <p:nvPr/>
          </p:nvSpPr>
          <p:spPr>
            <a:xfrm>
              <a:off x="2206749" y="538470"/>
              <a:ext cx="6140040" cy="9210060"/>
            </a:xfrm>
            <a:custGeom>
              <a:avLst/>
              <a:gdLst/>
              <a:ahLst/>
              <a:cxnLst/>
              <a:rect l="l" t="t" r="r" b="b"/>
              <a:pathLst>
                <a:path w="6140040" h="9210060">
                  <a:moveTo>
                    <a:pt x="0" y="0"/>
                  </a:moveTo>
                  <a:lnTo>
                    <a:pt x="6140040" y="0"/>
                  </a:lnTo>
                  <a:lnTo>
                    <a:pt x="6140040" y="9210060"/>
                  </a:lnTo>
                  <a:lnTo>
                    <a:pt x="0" y="92100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6B5B565-3266-A521-6E9F-D2EAF0B888B4}"/>
                </a:ext>
              </a:extLst>
            </p:cNvPr>
            <p:cNvSpPr/>
            <p:nvPr/>
          </p:nvSpPr>
          <p:spPr>
            <a:xfrm>
              <a:off x="1982426" y="0"/>
              <a:ext cx="8304919" cy="10020300"/>
            </a:xfrm>
            <a:prstGeom prst="rect">
              <a:avLst/>
            </a:prstGeom>
            <a:solidFill>
              <a:srgbClr val="E0F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6639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468BC-B7AD-53A8-7528-E9744B324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59821B42-1488-83D8-0E3E-FEF101C89564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938C1C94-B9BF-D3B5-3C1E-6EAF87E08583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13816A7-F92A-26E4-B79A-DF085DACEA14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9F4A051-C743-6841-E26A-FFCEB360EE1B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8E70264-5DB0-2C60-ED39-01B6A64D88E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06F55DB2-D829-F8EE-560D-8BE630E69F8F}"/>
              </a:ext>
            </a:extLst>
          </p:cNvPr>
          <p:cNvGrpSpPr/>
          <p:nvPr/>
        </p:nvGrpSpPr>
        <p:grpSpPr>
          <a:xfrm>
            <a:off x="1982426" y="-10325100"/>
            <a:ext cx="8304919" cy="10020300"/>
            <a:chOff x="1982426" y="0"/>
            <a:chExt cx="8304919" cy="10020300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AB73E58-127E-1FAC-8896-A373FC8A5791}"/>
                </a:ext>
              </a:extLst>
            </p:cNvPr>
            <p:cNvSpPr/>
            <p:nvPr/>
          </p:nvSpPr>
          <p:spPr>
            <a:xfrm>
              <a:off x="2206749" y="538470"/>
              <a:ext cx="6140040" cy="9210060"/>
            </a:xfrm>
            <a:custGeom>
              <a:avLst/>
              <a:gdLst/>
              <a:ahLst/>
              <a:cxnLst/>
              <a:rect l="l" t="t" r="r" b="b"/>
              <a:pathLst>
                <a:path w="6140040" h="9210060">
                  <a:moveTo>
                    <a:pt x="0" y="0"/>
                  </a:moveTo>
                  <a:lnTo>
                    <a:pt x="6140040" y="0"/>
                  </a:lnTo>
                  <a:lnTo>
                    <a:pt x="6140040" y="9210060"/>
                  </a:lnTo>
                  <a:lnTo>
                    <a:pt x="0" y="92100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FF87FFE-238E-4D78-BFB5-F1E33C9F6B54}"/>
                </a:ext>
              </a:extLst>
            </p:cNvPr>
            <p:cNvSpPr/>
            <p:nvPr/>
          </p:nvSpPr>
          <p:spPr>
            <a:xfrm>
              <a:off x="1982426" y="0"/>
              <a:ext cx="8304919" cy="10020300"/>
            </a:xfrm>
            <a:prstGeom prst="rect">
              <a:avLst/>
            </a:prstGeom>
            <a:solidFill>
              <a:srgbClr val="E0F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5776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6" name="Freeform 6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305045-C04C-8D94-F643-139844972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C3DE2C42-8BD1-A8F7-0A5F-F8BA3EABA8A5}"/>
              </a:ext>
            </a:extLst>
          </p:cNvPr>
          <p:cNvSpPr/>
          <p:nvPr/>
        </p:nvSpPr>
        <p:spPr>
          <a:xfrm>
            <a:off x="218388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6A698AC9-2F60-7B6E-5E90-324EDC4117DC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8A6C305-F62C-97EB-F17F-9FC90F72758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E0ED2DA-1F93-7DDF-DE55-145E894E2947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CBE35BC7-F7C1-411A-E2BD-B652AAE83CDF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  <p:extLst>
      <p:ext uri="{BB962C8B-B14F-4D97-AF65-F5344CB8AC3E}">
        <p14:creationId xmlns:p14="http://schemas.microsoft.com/office/powerpoint/2010/main" val="2161559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565</Words>
  <Application>Microsoft Macintosh PowerPoint</Application>
  <PresentationFormat>自訂</PresentationFormat>
  <Paragraphs>32</Paragraphs>
  <Slides>15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Arial</vt:lpstr>
      <vt:lpstr>Calibri</vt:lpstr>
      <vt:lpstr>王漢宗特黑體</vt:lpstr>
      <vt:lpstr>Aptos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cp:lastModifiedBy>郭芯麟</cp:lastModifiedBy>
  <cp:revision>51</cp:revision>
  <dcterms:created xsi:type="dcterms:W3CDTF">2006-08-16T00:00:00Z</dcterms:created>
  <dcterms:modified xsi:type="dcterms:W3CDTF">2024-10-21T14:47:43Z</dcterms:modified>
  <dc:identifier>DAGUNHzGusI</dc:identifier>
</cp:coreProperties>
</file>

<file path=docProps/thumbnail.jpeg>
</file>